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4"/>
  </p:handout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37FA6-192D-0B4D-BF39-3876395F25C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A7584C-16FA-D045-AB35-1E9F91ED5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98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BE346AD-8C2A-EE40-B714-2C2BBA528603}" type="datetimeFigureOut">
              <a:rPr lang="en-US" smtClean="0"/>
              <a:t>8/31/17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DDBA837-A1E3-4048-824B-60F11A9B4C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hyperlink" Target="http://www.sheppardsoftware.com/mathgames/geometry/shapeshoot/line_shoot.ht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p:pic>
        <p:nvPicPr>
          <p:cNvPr id="4" name="Content Placeholder 3" descr="Screen Shot 2015-08-27 at 9.28.32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42" r="-10242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1635125" y="1600201"/>
            <a:ext cx="260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Online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43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Q is the midpoint of PR.  What are the lengths of PQ, QR, and PR?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666875" y="2806917"/>
            <a:ext cx="4937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666875" y="2616417"/>
            <a:ext cx="0" cy="365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127500" y="2616417"/>
            <a:ext cx="0" cy="365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604000" y="2624354"/>
            <a:ext cx="0" cy="365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357437" y="2283041"/>
            <a:ext cx="112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6x - 7</a:t>
            </a:r>
          </a:p>
          <a:p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891087" y="2283041"/>
            <a:ext cx="112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5x + 1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30312" y="3014878"/>
            <a:ext cx="5786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P					      Q				 	   R</a:t>
            </a:r>
          </a:p>
          <a:p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49275" y="5826125"/>
            <a:ext cx="804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it necessary to substitute the value of x into the expression for QR in order to find the length of QR?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59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Check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Turn to page 23 in your book.  </a:t>
            </a:r>
          </a:p>
          <a:p>
            <a:r>
              <a:rPr lang="en-US" dirty="0" smtClean="0"/>
              <a:t>With your partner answer questions 1- 7.</a:t>
            </a:r>
          </a:p>
          <a:p>
            <a:r>
              <a:rPr lang="en-US" dirty="0" smtClean="0"/>
              <a:t>You have 10 minutes to complete this before we go over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05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Pg</a:t>
            </a:r>
            <a:r>
              <a:rPr lang="en-US" dirty="0" smtClean="0"/>
              <a:t> 24</a:t>
            </a:r>
          </a:p>
          <a:p>
            <a:r>
              <a:rPr lang="en-US" dirty="0" smtClean="0"/>
              <a:t># 9-29 odd, 14, 26, 39-41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022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144452"/>
          </a:xfrm>
        </p:spPr>
        <p:txBody>
          <a:bodyPr/>
          <a:lstStyle/>
          <a:p>
            <a:r>
              <a:rPr lang="en-US" dirty="0" smtClean="0"/>
              <a:t>Measuring Segments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138262"/>
            <a:ext cx="6498159" cy="91664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Chapter 1</a:t>
            </a:r>
          </a:p>
          <a:p>
            <a:r>
              <a:rPr lang="en-US" dirty="0" smtClean="0"/>
              <a:t>Section 2</a:t>
            </a:r>
          </a:p>
          <a:p>
            <a:endParaRPr lang="en-US" dirty="0"/>
          </a:p>
          <a:p>
            <a:r>
              <a:rPr lang="en-US" dirty="0" smtClean="0"/>
              <a:t>You can use Number Operations to find and compare the lengths of segments.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60875" y="4667250"/>
            <a:ext cx="45243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Common Core Standard:  G.CO.1</a:t>
            </a:r>
          </a:p>
          <a:p>
            <a:r>
              <a:rPr lang="en-US" dirty="0" smtClean="0"/>
              <a:t>Know precise definitions of angle, circle, perpendicular line, parallel line, and line segment based on the undefined notions of point, line, distance along a line, and distance around a circular arc.</a:t>
            </a:r>
          </a:p>
        </p:txBody>
      </p:sp>
    </p:spTree>
    <p:extLst>
      <p:ext uri="{BB962C8B-B14F-4D97-AF65-F5344CB8AC3E}">
        <p14:creationId xmlns:p14="http://schemas.microsoft.com/office/powerpoint/2010/main" val="50308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 1-5:</a:t>
            </a:r>
            <a:br>
              <a:rPr lang="en-US" dirty="0" smtClean="0"/>
            </a:br>
            <a:r>
              <a:rPr lang="en-US" dirty="0" smtClean="0"/>
              <a:t>Ruler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point on a line can be paired with a real number.  The real number that corresponds to a point is called the </a:t>
            </a:r>
            <a:r>
              <a:rPr lang="en-US" b="1" dirty="0" smtClean="0"/>
              <a:t>coordinate</a:t>
            </a:r>
            <a:r>
              <a:rPr lang="en-US" dirty="0" smtClean="0"/>
              <a:t> of the point.</a:t>
            </a:r>
          </a:p>
          <a:p>
            <a:endParaRPr lang="en-US" dirty="0"/>
          </a:p>
          <a:p>
            <a:r>
              <a:rPr lang="en-US" dirty="0" smtClean="0"/>
              <a:t>The distance between two points is the absolute value of the difference in their coordinates. This value is the length of the line segment.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54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4" name="Content Placeholder 3" descr="Screen Shot 2015-08-27 at 11.45.54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6176" b="-116176"/>
          <a:stretch>
            <a:fillRect/>
          </a:stretch>
        </p:blipFill>
        <p:spPr>
          <a:xfrm>
            <a:off x="549275" y="1444532"/>
            <a:ext cx="8042275" cy="4343400"/>
          </a:xfrm>
        </p:spPr>
      </p:pic>
      <p:sp>
        <p:nvSpPr>
          <p:cNvPr id="5" name="TextBox 4"/>
          <p:cNvSpPr txBox="1"/>
          <p:nvPr/>
        </p:nvSpPr>
        <p:spPr>
          <a:xfrm>
            <a:off x="952413" y="1738001"/>
            <a:ext cx="7001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ST?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52413" y="4480691"/>
            <a:ext cx="7001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Checkpoint: </a:t>
            </a:r>
          </a:p>
          <a:p>
            <a:r>
              <a:rPr lang="en-US" dirty="0" smtClean="0"/>
              <a:t>What are UV and SV on the number line above?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0827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 1-6</a:t>
            </a:r>
            <a:br>
              <a:rPr lang="en-US" dirty="0" smtClean="0"/>
            </a:br>
            <a:r>
              <a:rPr lang="en-US" dirty="0" smtClean="0"/>
              <a:t>Segment Addition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three points (A, B, and C) are collinear and B is between A and C, then AB + BC = AC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500" y="2841625"/>
            <a:ext cx="7318375" cy="2862323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06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EG = 59, what are EF and FG?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666875" y="2794000"/>
            <a:ext cx="4937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66875" y="2603500"/>
            <a:ext cx="0" cy="365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27500" y="2603500"/>
            <a:ext cx="0" cy="365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04000" y="2611437"/>
            <a:ext cx="0" cy="365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57437" y="2270124"/>
            <a:ext cx="112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8x – 14</a:t>
            </a:r>
          </a:p>
          <a:p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891087" y="2270124"/>
            <a:ext cx="112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+ 1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30312" y="3001961"/>
            <a:ext cx="5786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E					      F				 	   G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243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Checkpoint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79625" y="2079624"/>
            <a:ext cx="49371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79625" y="1889124"/>
            <a:ext cx="0" cy="365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40250" y="1889124"/>
            <a:ext cx="0" cy="365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016750" y="1897061"/>
            <a:ext cx="0" cy="3651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70187" y="1555748"/>
            <a:ext cx="1127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+ 6</a:t>
            </a:r>
          </a:p>
          <a:p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303837" y="1555748"/>
            <a:ext cx="112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7x + 15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43062" y="2287585"/>
            <a:ext cx="57864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  J					      K				 	   L</a:t>
            </a:r>
          </a:p>
          <a:p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095375" y="2698750"/>
            <a:ext cx="711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diagram, JL = 120.  What are the lengths of JK and KL?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50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5-08-27 at 11.45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6176" b="-116176"/>
          <a:stretch>
            <a:fillRect/>
          </a:stretch>
        </p:blipFill>
        <p:spPr>
          <a:xfrm>
            <a:off x="549275" y="1444532"/>
            <a:ext cx="8042275" cy="4343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Congruent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13647"/>
            <a:ext cx="8042276" cy="4329953"/>
          </a:xfrm>
        </p:spPr>
        <p:txBody>
          <a:bodyPr>
            <a:normAutofit/>
          </a:bodyPr>
          <a:lstStyle/>
          <a:p>
            <a:r>
              <a:rPr lang="en-US" dirty="0" smtClean="0"/>
              <a:t>When two segments have an equal length, then the segments are congruent (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≅) segments.</a:t>
            </a:r>
          </a:p>
          <a:p>
            <a:pPr marL="0" indent="0">
              <a:buNone/>
            </a:pPr>
            <a:r>
              <a:rPr lang="en-US" dirty="0" smtClean="0"/>
              <a:t>Are SU and TV congruent?</a:t>
            </a:r>
          </a:p>
          <a:p>
            <a:pPr marL="0" indent="0">
              <a:buNone/>
            </a:pPr>
            <a:endParaRPr lang="en-US" dirty="0">
              <a:latin typeface="ＭＳ ゴシック"/>
              <a:ea typeface="ＭＳ ゴシック"/>
              <a:cs typeface="ＭＳ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996111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568326"/>
            <a:ext cx="8042276" cy="4343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midpoint</a:t>
            </a:r>
            <a:r>
              <a:rPr lang="en-US" dirty="0" smtClean="0"/>
              <a:t> of a segment is a point that divides the segment into two congruent segments.</a:t>
            </a:r>
          </a:p>
          <a:p>
            <a:r>
              <a:rPr lang="en-US" dirty="0" smtClean="0"/>
              <a:t>Anything that intersects a segment at its midpoint is a </a:t>
            </a:r>
            <a:r>
              <a:rPr lang="en-US" u="sng" dirty="0" smtClean="0"/>
              <a:t>segment bisector.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11500" y="4349750"/>
            <a:ext cx="274637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762375" y="3556000"/>
            <a:ext cx="1349375" cy="180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992437" y="4349750"/>
            <a:ext cx="46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67212" y="4349750"/>
            <a:ext cx="46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57875" y="4353957"/>
            <a:ext cx="46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7462" y="3371334"/>
            <a:ext cx="460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rush Script MT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27062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4184</TotalTime>
  <Words>389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Breeze</vt:lpstr>
      <vt:lpstr>Warmup</vt:lpstr>
      <vt:lpstr>Measuring Segments</vt:lpstr>
      <vt:lpstr>Postulate 1-5: Ruler Postulate</vt:lpstr>
      <vt:lpstr>Example 1</vt:lpstr>
      <vt:lpstr>Postulate 1-6 Segment Addition Postulate</vt:lpstr>
      <vt:lpstr>Example 2</vt:lpstr>
      <vt:lpstr>Checkpoint</vt:lpstr>
      <vt:lpstr>Congruent Segments</vt:lpstr>
      <vt:lpstr>PowerPoint Presentation</vt:lpstr>
      <vt:lpstr>Problem 4</vt:lpstr>
      <vt:lpstr>Partner Check</vt:lpstr>
      <vt:lpstr>Homework:</vt:lpstr>
    </vt:vector>
  </TitlesOfParts>
  <Company>Forbes Road Jr. Sr. High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Segments</dc:title>
  <dc:creator>Mary Yoke</dc:creator>
  <cp:lastModifiedBy>Mary Yoke</cp:lastModifiedBy>
  <cp:revision>11</cp:revision>
  <cp:lastPrinted>2015-08-31T13:11:50Z</cp:lastPrinted>
  <dcterms:created xsi:type="dcterms:W3CDTF">2015-08-27T15:32:37Z</dcterms:created>
  <dcterms:modified xsi:type="dcterms:W3CDTF">2017-08-31T13:26:25Z</dcterms:modified>
</cp:coreProperties>
</file>